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BA8FE7-65FF-4357-910E-D274156E67B8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763098-077A-417C-8D32-77A78DAF3241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err="1" smtClean="0"/>
            <a:t>Subtuition</a:t>
          </a:r>
          <a:endParaRPr lang="en-US" dirty="0" smtClean="0"/>
        </a:p>
        <a:p>
          <a:r>
            <a:rPr lang="en-US" dirty="0" smtClean="0"/>
            <a:t>(</a:t>
          </a:r>
          <a:r>
            <a:rPr lang="en-US" dirty="0" err="1" smtClean="0"/>
            <a:t>thay</a:t>
          </a:r>
          <a:r>
            <a:rPr lang="en-US" dirty="0" smtClean="0"/>
            <a:t> </a:t>
          </a:r>
          <a:r>
            <a:rPr lang="en-US" dirty="0" err="1" smtClean="0"/>
            <a:t>thế</a:t>
          </a:r>
          <a:r>
            <a:rPr lang="en-US" dirty="0" smtClean="0"/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D2BCC3F-5052-4538-9121-C308FF3212B9}" type="parTrans" cxnId="{D9592972-FA01-4FFE-8C68-3A01AA3253EF}">
      <dgm:prSet/>
      <dgm:spPr/>
      <dgm:t>
        <a:bodyPr/>
        <a:lstStyle/>
        <a:p>
          <a:endParaRPr lang="en-US"/>
        </a:p>
      </dgm:t>
    </dgm:pt>
    <dgm:pt modelId="{A8D5E170-68F9-4120-BAEB-29217FBEB4F9}" type="sibTrans" cxnId="{D9592972-FA01-4FFE-8C68-3A01AA3253EF}">
      <dgm:prSet/>
      <dgm:spPr/>
      <dgm:t>
        <a:bodyPr/>
        <a:lstStyle/>
        <a:p>
          <a:endParaRPr lang="en-US"/>
        </a:p>
      </dgm:t>
    </dgm:pt>
    <dgm:pt modelId="{07CF7CC5-51B6-4AD0-BEC6-F5DA2A992F23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/>
            <a:t>Modlity</a:t>
          </a:r>
          <a:endParaRPr lang="en-US" dirty="0" smtClean="0"/>
        </a:p>
        <a:p>
          <a:r>
            <a:rPr lang="en-US" dirty="0" smtClean="0"/>
            <a:t>(</a:t>
          </a:r>
          <a:r>
            <a:rPr lang="en-US" dirty="0" err="1" smtClean="0"/>
            <a:t>Hiệu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)</a:t>
          </a:r>
          <a:endParaRPr lang="en-US" dirty="0"/>
        </a:p>
      </dgm:t>
    </dgm:pt>
    <dgm:pt modelId="{FB93337D-561A-4E37-84DB-73BADF9115DA}" type="parTrans" cxnId="{6C1727D3-1E4B-4BC8-A3AD-AA4C31A69872}">
      <dgm:prSet/>
      <dgm:spPr/>
      <dgm:t>
        <a:bodyPr/>
        <a:lstStyle/>
        <a:p>
          <a:endParaRPr lang="en-US"/>
        </a:p>
      </dgm:t>
    </dgm:pt>
    <dgm:pt modelId="{58D9470E-BA2D-45A0-8503-D2F0176A866D}" type="sibTrans" cxnId="{6C1727D3-1E4B-4BC8-A3AD-AA4C31A69872}">
      <dgm:prSet/>
      <dgm:spPr/>
      <dgm:t>
        <a:bodyPr/>
        <a:lstStyle/>
        <a:p>
          <a:endParaRPr lang="en-US"/>
        </a:p>
      </dgm:t>
    </dgm:pt>
    <dgm:pt modelId="{33CC505C-732A-45BF-8BBA-7475F4EB5413}">
      <dgm:prSet phldrT="[Text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Put</a:t>
          </a:r>
        </a:p>
        <a:p>
          <a:r>
            <a:rPr lang="en-US" dirty="0" smtClean="0"/>
            <a:t>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vào</a:t>
          </a:r>
          <a:r>
            <a:rPr lang="en-US" dirty="0" smtClean="0"/>
            <a:t>)</a:t>
          </a:r>
          <a:endParaRPr lang="en-US" dirty="0"/>
        </a:p>
      </dgm:t>
    </dgm:pt>
    <dgm:pt modelId="{437BDE45-5EB9-486D-92B6-E3108C35BC09}" type="parTrans" cxnId="{7F425917-FCC7-4A48-A72F-C765C0C951BB}">
      <dgm:prSet/>
      <dgm:spPr/>
      <dgm:t>
        <a:bodyPr/>
        <a:lstStyle/>
        <a:p>
          <a:endParaRPr lang="en-US"/>
        </a:p>
      </dgm:t>
    </dgm:pt>
    <dgm:pt modelId="{76F94050-29D9-432C-A972-82434F9D6FCB}" type="sibTrans" cxnId="{7F425917-FCC7-4A48-A72F-C765C0C951BB}">
      <dgm:prSet/>
      <dgm:spPr/>
      <dgm:t>
        <a:bodyPr/>
        <a:lstStyle/>
        <a:p>
          <a:endParaRPr lang="en-US"/>
        </a:p>
      </dgm:t>
    </dgm:pt>
    <dgm:pt modelId="{4277365D-24DB-4F55-ABB3-F101FE83C09F}">
      <dgm:prSet phldrT="[Text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Eliminate</a:t>
          </a:r>
        </a:p>
        <a:p>
          <a:r>
            <a:rPr lang="en-US" dirty="0" smtClean="0"/>
            <a:t>(</a:t>
          </a:r>
          <a:r>
            <a:rPr lang="en-US" dirty="0" err="1" smtClean="0"/>
            <a:t>Loại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7F87941C-C12F-41A1-9AF1-754D74ACA1BC}" type="parTrans" cxnId="{6A30082B-8785-4B2E-920A-E48D5D889567}">
      <dgm:prSet/>
      <dgm:spPr/>
      <dgm:t>
        <a:bodyPr/>
        <a:lstStyle/>
        <a:p>
          <a:endParaRPr lang="en-US"/>
        </a:p>
      </dgm:t>
    </dgm:pt>
    <dgm:pt modelId="{06A7F484-C981-4336-8504-CB221C3FD83A}" type="sibTrans" cxnId="{6A30082B-8785-4B2E-920A-E48D5D889567}">
      <dgm:prSet/>
      <dgm:spPr/>
      <dgm:t>
        <a:bodyPr/>
        <a:lstStyle/>
        <a:p>
          <a:endParaRPr lang="en-US"/>
        </a:p>
      </dgm:t>
    </dgm:pt>
    <dgm:pt modelId="{68F33618-6DAC-47DF-9BC9-32933DDA4F64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Reverse</a:t>
          </a:r>
        </a:p>
        <a:p>
          <a:r>
            <a:rPr lang="en-US" dirty="0" smtClean="0"/>
            <a:t>(</a:t>
          </a:r>
          <a:r>
            <a:rPr lang="en-US" dirty="0" err="1" smtClean="0"/>
            <a:t>đảo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)</a:t>
          </a:r>
          <a:endParaRPr lang="en-US" dirty="0"/>
        </a:p>
      </dgm:t>
    </dgm:pt>
    <dgm:pt modelId="{8DD1899C-358B-4D6F-93B9-26D86AE5E77F}" type="parTrans" cxnId="{256F4974-8477-468F-A53C-04F95FD20AE9}">
      <dgm:prSet/>
      <dgm:spPr/>
      <dgm:t>
        <a:bodyPr/>
        <a:lstStyle/>
        <a:p>
          <a:endParaRPr lang="en-US"/>
        </a:p>
      </dgm:t>
    </dgm:pt>
    <dgm:pt modelId="{908E6FCC-B53D-4096-A856-01FCC95EAAB7}" type="sibTrans" cxnId="{256F4974-8477-468F-A53C-04F95FD20AE9}">
      <dgm:prSet/>
      <dgm:spPr/>
      <dgm:t>
        <a:bodyPr/>
        <a:lstStyle/>
        <a:p>
          <a:endParaRPr lang="en-US"/>
        </a:p>
      </dgm:t>
    </dgm:pt>
    <dgm:pt modelId="{F3107298-297B-41E0-B2DC-737CF1E3492E}">
      <dgm:prSet phldrT="[Text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Adapt</a:t>
          </a:r>
        </a:p>
        <a:p>
          <a:r>
            <a:rPr lang="en-US" dirty="0" smtClean="0"/>
            <a:t>(</a:t>
          </a:r>
          <a:r>
            <a:rPr lang="en-US" dirty="0" err="1" smtClean="0"/>
            <a:t>thích</a:t>
          </a:r>
          <a:r>
            <a:rPr lang="en-US" dirty="0" smtClean="0"/>
            <a:t> </a:t>
          </a:r>
          <a:r>
            <a:rPr lang="en-US" dirty="0" err="1" smtClean="0"/>
            <a:t>nghi</a:t>
          </a:r>
          <a:r>
            <a:rPr lang="en-US" dirty="0" smtClean="0"/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B190963-7E4D-4B09-A693-5C020CA900C1}" type="parTrans" cxnId="{7B179DE4-9D33-4AE4-80DB-CA2257AF72AE}">
      <dgm:prSet/>
      <dgm:spPr/>
      <dgm:t>
        <a:bodyPr/>
        <a:lstStyle/>
        <a:p>
          <a:endParaRPr lang="en-US"/>
        </a:p>
      </dgm:t>
    </dgm:pt>
    <dgm:pt modelId="{38B47023-745C-4D5E-BB82-B13F9AD7B9EC}" type="sibTrans" cxnId="{7B179DE4-9D33-4AE4-80DB-CA2257AF72AE}">
      <dgm:prSet/>
      <dgm:spPr/>
      <dgm:t>
        <a:bodyPr/>
        <a:lstStyle/>
        <a:p>
          <a:endParaRPr lang="en-US"/>
        </a:p>
      </dgm:t>
    </dgm:pt>
    <dgm:pt modelId="{4170780F-5EC5-42B7-8B39-82BF404BA67C}">
      <dgm:prSet phldrT="[Text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Combine</a:t>
          </a:r>
        </a:p>
        <a:p>
          <a:r>
            <a:rPr lang="en-US" dirty="0" smtClean="0"/>
            <a:t>(</a:t>
          </a:r>
          <a:r>
            <a:rPr lang="en-US" dirty="0" err="1" smtClean="0"/>
            <a:t>Kết</a:t>
          </a:r>
          <a:r>
            <a:rPr lang="en-US" dirty="0" smtClean="0"/>
            <a:t> </a:t>
          </a:r>
          <a:r>
            <a:rPr lang="en-US" dirty="0" err="1" smtClean="0"/>
            <a:t>hợp</a:t>
          </a:r>
          <a:r>
            <a:rPr lang="en-US" dirty="0" smtClean="0"/>
            <a:t>)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B442C79E-9FF8-4853-A8E5-BAAF3B78B2F6}" type="parTrans" cxnId="{E4D735E4-DEAD-401F-9441-54B72EC267E9}">
      <dgm:prSet/>
      <dgm:spPr/>
      <dgm:t>
        <a:bodyPr/>
        <a:lstStyle/>
        <a:p>
          <a:endParaRPr lang="en-US"/>
        </a:p>
      </dgm:t>
    </dgm:pt>
    <dgm:pt modelId="{B3B91DE4-8BA0-46B1-A012-2B49ABCAC87F}" type="sibTrans" cxnId="{E4D735E4-DEAD-401F-9441-54B72EC267E9}">
      <dgm:prSet/>
      <dgm:spPr/>
      <dgm:t>
        <a:bodyPr/>
        <a:lstStyle/>
        <a:p>
          <a:endParaRPr lang="en-US"/>
        </a:p>
      </dgm:t>
    </dgm:pt>
    <dgm:pt modelId="{A9751BEC-5C95-420D-8265-B327B27D31DB}" type="pres">
      <dgm:prSet presAssocID="{FDBA8FE7-65FF-4357-910E-D274156E67B8}" presName="cycle" presStyleCnt="0">
        <dgm:presLayoutVars>
          <dgm:dir/>
          <dgm:resizeHandles val="exact"/>
        </dgm:presLayoutVars>
      </dgm:prSet>
      <dgm:spPr/>
    </dgm:pt>
    <dgm:pt modelId="{A4E3B79E-E2F7-4FC4-9774-9C6B255C7486}" type="pres">
      <dgm:prSet presAssocID="{DB763098-077A-417C-8D32-77A78DAF324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7BF3A-D635-4D03-9373-F11BCCEE8B4A}" type="pres">
      <dgm:prSet presAssocID="{A8D5E170-68F9-4120-BAEB-29217FBEB4F9}" presName="sibTrans" presStyleLbl="sibTrans2D1" presStyleIdx="0" presStyleCnt="7"/>
      <dgm:spPr/>
    </dgm:pt>
    <dgm:pt modelId="{4EBA0DE3-93DC-4DBC-A1FB-811CEBB1E25E}" type="pres">
      <dgm:prSet presAssocID="{A8D5E170-68F9-4120-BAEB-29217FBEB4F9}" presName="connectorText" presStyleLbl="sibTrans2D1" presStyleIdx="0" presStyleCnt="7"/>
      <dgm:spPr/>
    </dgm:pt>
    <dgm:pt modelId="{14F8F19B-398F-4AF3-B02C-CA24EA298DDF}" type="pres">
      <dgm:prSet presAssocID="{4170780F-5EC5-42B7-8B39-82BF404BA67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6DE331-032D-4CF2-B1F3-CE2C4CA7EA34}" type="pres">
      <dgm:prSet presAssocID="{B3B91DE4-8BA0-46B1-A012-2B49ABCAC87F}" presName="sibTrans" presStyleLbl="sibTrans2D1" presStyleIdx="1" presStyleCnt="7"/>
      <dgm:spPr/>
    </dgm:pt>
    <dgm:pt modelId="{E3820C10-7065-4E35-931F-B6ABB679B1DF}" type="pres">
      <dgm:prSet presAssocID="{B3B91DE4-8BA0-46B1-A012-2B49ABCAC87F}" presName="connectorText" presStyleLbl="sibTrans2D1" presStyleIdx="1" presStyleCnt="7"/>
      <dgm:spPr/>
    </dgm:pt>
    <dgm:pt modelId="{8156A34F-F390-45DE-8E63-EE2E7B228570}" type="pres">
      <dgm:prSet presAssocID="{F3107298-297B-41E0-B2DC-737CF1E3492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2BBD8-113D-4E5B-834A-F6B6EB997D15}" type="pres">
      <dgm:prSet presAssocID="{38B47023-745C-4D5E-BB82-B13F9AD7B9EC}" presName="sibTrans" presStyleLbl="sibTrans2D1" presStyleIdx="2" presStyleCnt="7"/>
      <dgm:spPr/>
    </dgm:pt>
    <dgm:pt modelId="{824EB83B-4F86-47F6-9486-99BCC62E8B5E}" type="pres">
      <dgm:prSet presAssocID="{38B47023-745C-4D5E-BB82-B13F9AD7B9EC}" presName="connectorText" presStyleLbl="sibTrans2D1" presStyleIdx="2" presStyleCnt="7"/>
      <dgm:spPr/>
    </dgm:pt>
    <dgm:pt modelId="{6CB20521-0C78-46E1-A7BA-3DE7864E3B1A}" type="pres">
      <dgm:prSet presAssocID="{07CF7CC5-51B6-4AD0-BEC6-F5DA2A992F2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19B41-5736-4F42-AFB4-99C967A8BD9F}" type="pres">
      <dgm:prSet presAssocID="{58D9470E-BA2D-45A0-8503-D2F0176A866D}" presName="sibTrans" presStyleLbl="sibTrans2D1" presStyleIdx="3" presStyleCnt="7"/>
      <dgm:spPr/>
    </dgm:pt>
    <dgm:pt modelId="{C176A756-3DA1-451C-881F-CCC7A76C6DCC}" type="pres">
      <dgm:prSet presAssocID="{58D9470E-BA2D-45A0-8503-D2F0176A866D}" presName="connectorText" presStyleLbl="sibTrans2D1" presStyleIdx="3" presStyleCnt="7"/>
      <dgm:spPr/>
    </dgm:pt>
    <dgm:pt modelId="{139B4441-F7FA-41E6-A147-7896E33326CD}" type="pres">
      <dgm:prSet presAssocID="{33CC505C-732A-45BF-8BBA-7475F4EB5413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6BB9AB-F64B-47C5-9F80-8D05B1CA6AAA}" type="pres">
      <dgm:prSet presAssocID="{76F94050-29D9-432C-A972-82434F9D6FCB}" presName="sibTrans" presStyleLbl="sibTrans2D1" presStyleIdx="4" presStyleCnt="7"/>
      <dgm:spPr/>
    </dgm:pt>
    <dgm:pt modelId="{7A41A23E-AE94-4E62-BDB8-912AE6EC24D3}" type="pres">
      <dgm:prSet presAssocID="{76F94050-29D9-432C-A972-82434F9D6FCB}" presName="connectorText" presStyleLbl="sibTrans2D1" presStyleIdx="4" presStyleCnt="7"/>
      <dgm:spPr/>
    </dgm:pt>
    <dgm:pt modelId="{9BB3B279-5ABF-4CA4-8C7B-72DAEFFD0D4D}" type="pres">
      <dgm:prSet presAssocID="{4277365D-24DB-4F55-ABB3-F101FE83C09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6E59E1-6D01-4927-B4AD-845EF9731247}" type="pres">
      <dgm:prSet presAssocID="{06A7F484-C981-4336-8504-CB221C3FD83A}" presName="sibTrans" presStyleLbl="sibTrans2D1" presStyleIdx="5" presStyleCnt="7"/>
      <dgm:spPr/>
    </dgm:pt>
    <dgm:pt modelId="{193AF454-194B-4956-A56E-DDCF85BBA4FE}" type="pres">
      <dgm:prSet presAssocID="{06A7F484-C981-4336-8504-CB221C3FD83A}" presName="connectorText" presStyleLbl="sibTrans2D1" presStyleIdx="5" presStyleCnt="7"/>
      <dgm:spPr/>
    </dgm:pt>
    <dgm:pt modelId="{CF8433E7-5C80-4F5E-BFC8-3F21664C31FC}" type="pres">
      <dgm:prSet presAssocID="{68F33618-6DAC-47DF-9BC9-32933DDA4F64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888E00-BA8D-4CFB-9DA7-09B22283EB04}" type="pres">
      <dgm:prSet presAssocID="{908E6FCC-B53D-4096-A856-01FCC95EAAB7}" presName="sibTrans" presStyleLbl="sibTrans2D1" presStyleIdx="6" presStyleCnt="7"/>
      <dgm:spPr/>
    </dgm:pt>
    <dgm:pt modelId="{009079D9-0E20-4360-B458-F2A1D82A0E65}" type="pres">
      <dgm:prSet presAssocID="{908E6FCC-B53D-4096-A856-01FCC95EAAB7}" presName="connectorText" presStyleLbl="sibTrans2D1" presStyleIdx="6" presStyleCnt="7"/>
      <dgm:spPr/>
    </dgm:pt>
  </dgm:ptLst>
  <dgm:cxnLst>
    <dgm:cxn modelId="{45DB3940-3016-4151-9D1D-196473AB661D}" type="presOf" srcId="{07CF7CC5-51B6-4AD0-BEC6-F5DA2A992F23}" destId="{6CB20521-0C78-46E1-A7BA-3DE7864E3B1A}" srcOrd="0" destOrd="0" presId="urn:microsoft.com/office/officeart/2005/8/layout/cycle2"/>
    <dgm:cxn modelId="{D5C9056C-68C7-411E-825B-BDD73494A006}" type="presOf" srcId="{B3B91DE4-8BA0-46B1-A012-2B49ABCAC87F}" destId="{E3820C10-7065-4E35-931F-B6ABB679B1DF}" srcOrd="1" destOrd="0" presId="urn:microsoft.com/office/officeart/2005/8/layout/cycle2"/>
    <dgm:cxn modelId="{6A30082B-8785-4B2E-920A-E48D5D889567}" srcId="{FDBA8FE7-65FF-4357-910E-D274156E67B8}" destId="{4277365D-24DB-4F55-ABB3-F101FE83C09F}" srcOrd="5" destOrd="0" parTransId="{7F87941C-C12F-41A1-9AF1-754D74ACA1BC}" sibTransId="{06A7F484-C981-4336-8504-CB221C3FD83A}"/>
    <dgm:cxn modelId="{8F7326F1-16F6-46F4-96F7-8877525AA860}" type="presOf" srcId="{B3B91DE4-8BA0-46B1-A012-2B49ABCAC87F}" destId="{6F6DE331-032D-4CF2-B1F3-CE2C4CA7EA34}" srcOrd="0" destOrd="0" presId="urn:microsoft.com/office/officeart/2005/8/layout/cycle2"/>
    <dgm:cxn modelId="{D759BEBA-B145-4371-BF7D-24BE06DBE943}" type="presOf" srcId="{76F94050-29D9-432C-A972-82434F9D6FCB}" destId="{7A41A23E-AE94-4E62-BDB8-912AE6EC24D3}" srcOrd="1" destOrd="0" presId="urn:microsoft.com/office/officeart/2005/8/layout/cycle2"/>
    <dgm:cxn modelId="{4124A7A7-65F9-4573-A0E1-DE497F919F82}" type="presOf" srcId="{A8D5E170-68F9-4120-BAEB-29217FBEB4F9}" destId="{4EBA0DE3-93DC-4DBC-A1FB-811CEBB1E25E}" srcOrd="1" destOrd="0" presId="urn:microsoft.com/office/officeart/2005/8/layout/cycle2"/>
    <dgm:cxn modelId="{B3B6814E-837A-4713-BB06-B01E4E2F6596}" type="presOf" srcId="{38B47023-745C-4D5E-BB82-B13F9AD7B9EC}" destId="{824EB83B-4F86-47F6-9486-99BCC62E8B5E}" srcOrd="1" destOrd="0" presId="urn:microsoft.com/office/officeart/2005/8/layout/cycle2"/>
    <dgm:cxn modelId="{2FA4C414-5B92-46B6-917C-E7D78F2E5D83}" type="presOf" srcId="{4170780F-5EC5-42B7-8B39-82BF404BA67C}" destId="{14F8F19B-398F-4AF3-B02C-CA24EA298DDF}" srcOrd="0" destOrd="0" presId="urn:microsoft.com/office/officeart/2005/8/layout/cycle2"/>
    <dgm:cxn modelId="{6139831B-1BE6-4E79-BE5E-21735ACEF84F}" type="presOf" srcId="{FDBA8FE7-65FF-4357-910E-D274156E67B8}" destId="{A9751BEC-5C95-420D-8265-B327B27D31DB}" srcOrd="0" destOrd="0" presId="urn:microsoft.com/office/officeart/2005/8/layout/cycle2"/>
    <dgm:cxn modelId="{1097735C-6121-4FC7-BCAF-62F3E64AFEF0}" type="presOf" srcId="{4277365D-24DB-4F55-ABB3-F101FE83C09F}" destId="{9BB3B279-5ABF-4CA4-8C7B-72DAEFFD0D4D}" srcOrd="0" destOrd="0" presId="urn:microsoft.com/office/officeart/2005/8/layout/cycle2"/>
    <dgm:cxn modelId="{CDD75637-119B-43A4-B54F-C94E61855825}" type="presOf" srcId="{06A7F484-C981-4336-8504-CB221C3FD83A}" destId="{193AF454-194B-4956-A56E-DDCF85BBA4FE}" srcOrd="1" destOrd="0" presId="urn:microsoft.com/office/officeart/2005/8/layout/cycle2"/>
    <dgm:cxn modelId="{D9592972-FA01-4FFE-8C68-3A01AA3253EF}" srcId="{FDBA8FE7-65FF-4357-910E-D274156E67B8}" destId="{DB763098-077A-417C-8D32-77A78DAF3241}" srcOrd="0" destOrd="0" parTransId="{4D2BCC3F-5052-4538-9121-C308FF3212B9}" sibTransId="{A8D5E170-68F9-4120-BAEB-29217FBEB4F9}"/>
    <dgm:cxn modelId="{A4F89302-FD37-4DD7-A7A0-3B592CDED08D}" type="presOf" srcId="{68F33618-6DAC-47DF-9BC9-32933DDA4F64}" destId="{CF8433E7-5C80-4F5E-BFC8-3F21664C31FC}" srcOrd="0" destOrd="0" presId="urn:microsoft.com/office/officeart/2005/8/layout/cycle2"/>
    <dgm:cxn modelId="{15F37F56-CF18-43EF-AA14-2BE31B8092DA}" type="presOf" srcId="{F3107298-297B-41E0-B2DC-737CF1E3492E}" destId="{8156A34F-F390-45DE-8E63-EE2E7B228570}" srcOrd="0" destOrd="0" presId="urn:microsoft.com/office/officeart/2005/8/layout/cycle2"/>
    <dgm:cxn modelId="{19FBD0B9-3241-45F8-ADAE-C97DF97AD0A5}" type="presOf" srcId="{06A7F484-C981-4336-8504-CB221C3FD83A}" destId="{CB6E59E1-6D01-4927-B4AD-845EF9731247}" srcOrd="0" destOrd="0" presId="urn:microsoft.com/office/officeart/2005/8/layout/cycle2"/>
    <dgm:cxn modelId="{C3235AA7-B662-4CA3-B4CE-1660EE88599A}" type="presOf" srcId="{A8D5E170-68F9-4120-BAEB-29217FBEB4F9}" destId="{2C57BF3A-D635-4D03-9373-F11BCCEE8B4A}" srcOrd="0" destOrd="0" presId="urn:microsoft.com/office/officeart/2005/8/layout/cycle2"/>
    <dgm:cxn modelId="{E4D735E4-DEAD-401F-9441-54B72EC267E9}" srcId="{FDBA8FE7-65FF-4357-910E-D274156E67B8}" destId="{4170780F-5EC5-42B7-8B39-82BF404BA67C}" srcOrd="1" destOrd="0" parTransId="{B442C79E-9FF8-4853-A8E5-BAAF3B78B2F6}" sibTransId="{B3B91DE4-8BA0-46B1-A012-2B49ABCAC87F}"/>
    <dgm:cxn modelId="{4FE236D1-3F11-424D-B4B7-4105CEFB69B4}" type="presOf" srcId="{38B47023-745C-4D5E-BB82-B13F9AD7B9EC}" destId="{DCB2BBD8-113D-4E5B-834A-F6B6EB997D15}" srcOrd="0" destOrd="0" presId="urn:microsoft.com/office/officeart/2005/8/layout/cycle2"/>
    <dgm:cxn modelId="{7B179DE4-9D33-4AE4-80DB-CA2257AF72AE}" srcId="{FDBA8FE7-65FF-4357-910E-D274156E67B8}" destId="{F3107298-297B-41E0-B2DC-737CF1E3492E}" srcOrd="2" destOrd="0" parTransId="{BB190963-7E4D-4B09-A693-5C020CA900C1}" sibTransId="{38B47023-745C-4D5E-BB82-B13F9AD7B9EC}"/>
    <dgm:cxn modelId="{20E0A864-B5CB-4AC9-9FF3-10827449A5F4}" type="presOf" srcId="{DB763098-077A-417C-8D32-77A78DAF3241}" destId="{A4E3B79E-E2F7-4FC4-9774-9C6B255C7486}" srcOrd="0" destOrd="0" presId="urn:microsoft.com/office/officeart/2005/8/layout/cycle2"/>
    <dgm:cxn modelId="{7F425917-FCC7-4A48-A72F-C765C0C951BB}" srcId="{FDBA8FE7-65FF-4357-910E-D274156E67B8}" destId="{33CC505C-732A-45BF-8BBA-7475F4EB5413}" srcOrd="4" destOrd="0" parTransId="{437BDE45-5EB9-486D-92B6-E3108C35BC09}" sibTransId="{76F94050-29D9-432C-A972-82434F9D6FCB}"/>
    <dgm:cxn modelId="{256F4974-8477-468F-A53C-04F95FD20AE9}" srcId="{FDBA8FE7-65FF-4357-910E-D274156E67B8}" destId="{68F33618-6DAC-47DF-9BC9-32933DDA4F64}" srcOrd="6" destOrd="0" parTransId="{8DD1899C-358B-4D6F-93B9-26D86AE5E77F}" sibTransId="{908E6FCC-B53D-4096-A856-01FCC95EAAB7}"/>
    <dgm:cxn modelId="{6C1727D3-1E4B-4BC8-A3AD-AA4C31A69872}" srcId="{FDBA8FE7-65FF-4357-910E-D274156E67B8}" destId="{07CF7CC5-51B6-4AD0-BEC6-F5DA2A992F23}" srcOrd="3" destOrd="0" parTransId="{FB93337D-561A-4E37-84DB-73BADF9115DA}" sibTransId="{58D9470E-BA2D-45A0-8503-D2F0176A866D}"/>
    <dgm:cxn modelId="{25A9D449-3B82-4521-A71E-F0A338B7A32C}" type="presOf" srcId="{33CC505C-732A-45BF-8BBA-7475F4EB5413}" destId="{139B4441-F7FA-41E6-A147-7896E33326CD}" srcOrd="0" destOrd="0" presId="urn:microsoft.com/office/officeart/2005/8/layout/cycle2"/>
    <dgm:cxn modelId="{81FDC524-C404-4314-AEFC-6DBEDE8CDBF4}" type="presOf" srcId="{76F94050-29D9-432C-A972-82434F9D6FCB}" destId="{026BB9AB-F64B-47C5-9F80-8D05B1CA6AAA}" srcOrd="0" destOrd="0" presId="urn:microsoft.com/office/officeart/2005/8/layout/cycle2"/>
    <dgm:cxn modelId="{427A1ADE-B405-4E3A-89B8-223C26C3D82A}" type="presOf" srcId="{58D9470E-BA2D-45A0-8503-D2F0176A866D}" destId="{25119B41-5736-4F42-AFB4-99C967A8BD9F}" srcOrd="0" destOrd="0" presId="urn:microsoft.com/office/officeart/2005/8/layout/cycle2"/>
    <dgm:cxn modelId="{DB2BCA3F-3102-4208-80A3-5C99F4B74E46}" type="presOf" srcId="{908E6FCC-B53D-4096-A856-01FCC95EAAB7}" destId="{009079D9-0E20-4360-B458-F2A1D82A0E65}" srcOrd="1" destOrd="0" presId="urn:microsoft.com/office/officeart/2005/8/layout/cycle2"/>
    <dgm:cxn modelId="{5406F8CC-B594-4FC2-A0DF-490F0874F978}" type="presOf" srcId="{58D9470E-BA2D-45A0-8503-D2F0176A866D}" destId="{C176A756-3DA1-451C-881F-CCC7A76C6DCC}" srcOrd="1" destOrd="0" presId="urn:microsoft.com/office/officeart/2005/8/layout/cycle2"/>
    <dgm:cxn modelId="{F220A090-EE25-4939-A2D2-4669F67A79ED}" type="presOf" srcId="{908E6FCC-B53D-4096-A856-01FCC95EAAB7}" destId="{7C888E00-BA8D-4CFB-9DA7-09B22283EB04}" srcOrd="0" destOrd="0" presId="urn:microsoft.com/office/officeart/2005/8/layout/cycle2"/>
    <dgm:cxn modelId="{D30B2398-3D95-4CD5-AE29-B68371B7661C}" type="presParOf" srcId="{A9751BEC-5C95-420D-8265-B327B27D31DB}" destId="{A4E3B79E-E2F7-4FC4-9774-9C6B255C7486}" srcOrd="0" destOrd="0" presId="urn:microsoft.com/office/officeart/2005/8/layout/cycle2"/>
    <dgm:cxn modelId="{F2F9FD61-04D9-430E-BB67-A0F7DA59419D}" type="presParOf" srcId="{A9751BEC-5C95-420D-8265-B327B27D31DB}" destId="{2C57BF3A-D635-4D03-9373-F11BCCEE8B4A}" srcOrd="1" destOrd="0" presId="urn:microsoft.com/office/officeart/2005/8/layout/cycle2"/>
    <dgm:cxn modelId="{E115497B-B5CB-4D4C-8460-66EC16035A5A}" type="presParOf" srcId="{2C57BF3A-D635-4D03-9373-F11BCCEE8B4A}" destId="{4EBA0DE3-93DC-4DBC-A1FB-811CEBB1E25E}" srcOrd="0" destOrd="0" presId="urn:microsoft.com/office/officeart/2005/8/layout/cycle2"/>
    <dgm:cxn modelId="{5F7F1743-4B74-4193-AD65-5C45DBF90AC2}" type="presParOf" srcId="{A9751BEC-5C95-420D-8265-B327B27D31DB}" destId="{14F8F19B-398F-4AF3-B02C-CA24EA298DDF}" srcOrd="2" destOrd="0" presId="urn:microsoft.com/office/officeart/2005/8/layout/cycle2"/>
    <dgm:cxn modelId="{92F12F1D-9B47-4A26-B032-557A081C43A6}" type="presParOf" srcId="{A9751BEC-5C95-420D-8265-B327B27D31DB}" destId="{6F6DE331-032D-4CF2-B1F3-CE2C4CA7EA34}" srcOrd="3" destOrd="0" presId="urn:microsoft.com/office/officeart/2005/8/layout/cycle2"/>
    <dgm:cxn modelId="{96598CBA-2E30-49AC-9254-E96DD5C887A6}" type="presParOf" srcId="{6F6DE331-032D-4CF2-B1F3-CE2C4CA7EA34}" destId="{E3820C10-7065-4E35-931F-B6ABB679B1DF}" srcOrd="0" destOrd="0" presId="urn:microsoft.com/office/officeart/2005/8/layout/cycle2"/>
    <dgm:cxn modelId="{A5908932-C59E-4E5D-B7B7-244DAC60BB57}" type="presParOf" srcId="{A9751BEC-5C95-420D-8265-B327B27D31DB}" destId="{8156A34F-F390-45DE-8E63-EE2E7B228570}" srcOrd="4" destOrd="0" presId="urn:microsoft.com/office/officeart/2005/8/layout/cycle2"/>
    <dgm:cxn modelId="{5E7E7067-C8F5-4226-9A81-BB9FA60F1991}" type="presParOf" srcId="{A9751BEC-5C95-420D-8265-B327B27D31DB}" destId="{DCB2BBD8-113D-4E5B-834A-F6B6EB997D15}" srcOrd="5" destOrd="0" presId="urn:microsoft.com/office/officeart/2005/8/layout/cycle2"/>
    <dgm:cxn modelId="{683248AF-4632-4835-BB93-145BEE095276}" type="presParOf" srcId="{DCB2BBD8-113D-4E5B-834A-F6B6EB997D15}" destId="{824EB83B-4F86-47F6-9486-99BCC62E8B5E}" srcOrd="0" destOrd="0" presId="urn:microsoft.com/office/officeart/2005/8/layout/cycle2"/>
    <dgm:cxn modelId="{3BD4F2AB-9081-4889-B22A-AA1E72D49EB6}" type="presParOf" srcId="{A9751BEC-5C95-420D-8265-B327B27D31DB}" destId="{6CB20521-0C78-46E1-A7BA-3DE7864E3B1A}" srcOrd="6" destOrd="0" presId="urn:microsoft.com/office/officeart/2005/8/layout/cycle2"/>
    <dgm:cxn modelId="{532BE3AD-47CE-4420-9E29-AB0CA989236D}" type="presParOf" srcId="{A9751BEC-5C95-420D-8265-B327B27D31DB}" destId="{25119B41-5736-4F42-AFB4-99C967A8BD9F}" srcOrd="7" destOrd="0" presId="urn:microsoft.com/office/officeart/2005/8/layout/cycle2"/>
    <dgm:cxn modelId="{CE1B15D1-D3B6-45D1-B491-2902FFB71DA4}" type="presParOf" srcId="{25119B41-5736-4F42-AFB4-99C967A8BD9F}" destId="{C176A756-3DA1-451C-881F-CCC7A76C6DCC}" srcOrd="0" destOrd="0" presId="urn:microsoft.com/office/officeart/2005/8/layout/cycle2"/>
    <dgm:cxn modelId="{8487F2A5-8AAC-4B89-A8ED-33CAA7B01C8F}" type="presParOf" srcId="{A9751BEC-5C95-420D-8265-B327B27D31DB}" destId="{139B4441-F7FA-41E6-A147-7896E33326CD}" srcOrd="8" destOrd="0" presId="urn:microsoft.com/office/officeart/2005/8/layout/cycle2"/>
    <dgm:cxn modelId="{137A9CFB-A0D0-4F55-88E5-5E1AFF908158}" type="presParOf" srcId="{A9751BEC-5C95-420D-8265-B327B27D31DB}" destId="{026BB9AB-F64B-47C5-9F80-8D05B1CA6AAA}" srcOrd="9" destOrd="0" presId="urn:microsoft.com/office/officeart/2005/8/layout/cycle2"/>
    <dgm:cxn modelId="{891284EA-9563-4BE8-A05E-76A42F5F8326}" type="presParOf" srcId="{026BB9AB-F64B-47C5-9F80-8D05B1CA6AAA}" destId="{7A41A23E-AE94-4E62-BDB8-912AE6EC24D3}" srcOrd="0" destOrd="0" presId="urn:microsoft.com/office/officeart/2005/8/layout/cycle2"/>
    <dgm:cxn modelId="{E44EF841-334E-408E-BBFC-943DC234270C}" type="presParOf" srcId="{A9751BEC-5C95-420D-8265-B327B27D31DB}" destId="{9BB3B279-5ABF-4CA4-8C7B-72DAEFFD0D4D}" srcOrd="10" destOrd="0" presId="urn:microsoft.com/office/officeart/2005/8/layout/cycle2"/>
    <dgm:cxn modelId="{2DF76842-6515-4FA7-9BC3-D267349162F9}" type="presParOf" srcId="{A9751BEC-5C95-420D-8265-B327B27D31DB}" destId="{CB6E59E1-6D01-4927-B4AD-845EF9731247}" srcOrd="11" destOrd="0" presId="urn:microsoft.com/office/officeart/2005/8/layout/cycle2"/>
    <dgm:cxn modelId="{CE1A1549-7F84-4133-8F65-54E9074C01D4}" type="presParOf" srcId="{CB6E59E1-6D01-4927-B4AD-845EF9731247}" destId="{193AF454-194B-4956-A56E-DDCF85BBA4FE}" srcOrd="0" destOrd="0" presId="urn:microsoft.com/office/officeart/2005/8/layout/cycle2"/>
    <dgm:cxn modelId="{AEAC00B9-DBFA-49FA-BEF1-7A464CCB228B}" type="presParOf" srcId="{A9751BEC-5C95-420D-8265-B327B27D31DB}" destId="{CF8433E7-5C80-4F5E-BFC8-3F21664C31FC}" srcOrd="12" destOrd="0" presId="urn:microsoft.com/office/officeart/2005/8/layout/cycle2"/>
    <dgm:cxn modelId="{773068E0-7FA1-4DB2-BA26-0BBED41C75CC}" type="presParOf" srcId="{A9751BEC-5C95-420D-8265-B327B27D31DB}" destId="{7C888E00-BA8D-4CFB-9DA7-09B22283EB04}" srcOrd="13" destOrd="0" presId="urn:microsoft.com/office/officeart/2005/8/layout/cycle2"/>
    <dgm:cxn modelId="{22750D1A-E227-4293-8CDD-EFA0DBA2EF8B}" type="presParOf" srcId="{7C888E00-BA8D-4CFB-9DA7-09B22283EB04}" destId="{009079D9-0E20-4360-B458-F2A1D82A0E6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3B79E-E2F7-4FC4-9774-9C6B255C7486}">
      <dsp:nvSpPr>
        <dsp:cNvPr id="0" name=""/>
        <dsp:cNvSpPr/>
      </dsp:nvSpPr>
      <dsp:spPr>
        <a:xfrm>
          <a:off x="2995714" y="1887"/>
          <a:ext cx="1095170" cy="1095170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Subtuition</a:t>
          </a:r>
          <a:endParaRPr lang="en-US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thay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thế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3156098" y="162271"/>
        <a:ext cx="774402" cy="774402"/>
      </dsp:txXfrm>
    </dsp:sp>
    <dsp:sp modelId="{2C57BF3A-D635-4D03-9373-F11BCCEE8B4A}">
      <dsp:nvSpPr>
        <dsp:cNvPr id="0" name=""/>
        <dsp:cNvSpPr/>
      </dsp:nvSpPr>
      <dsp:spPr>
        <a:xfrm rot="1542857">
          <a:off x="4130932" y="717611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135248" y="772625"/>
        <a:ext cx="203385" cy="221771"/>
      </dsp:txXfrm>
    </dsp:sp>
    <dsp:sp modelId="{14F8F19B-398F-4AF3-B02C-CA24EA298DDF}">
      <dsp:nvSpPr>
        <dsp:cNvPr id="0" name=""/>
        <dsp:cNvSpPr/>
      </dsp:nvSpPr>
      <dsp:spPr>
        <a:xfrm>
          <a:off x="4476347" y="714922"/>
          <a:ext cx="1095170" cy="1095170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Combine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Kết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hợp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4636731" y="875306"/>
        <a:ext cx="774402" cy="774402"/>
      </dsp:txXfrm>
    </dsp:sp>
    <dsp:sp modelId="{6F6DE331-032D-4CF2-B1F3-CE2C4CA7EA34}">
      <dsp:nvSpPr>
        <dsp:cNvPr id="0" name=""/>
        <dsp:cNvSpPr/>
      </dsp:nvSpPr>
      <dsp:spPr>
        <a:xfrm rot="4628571">
          <a:off x="5059670" y="1870768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5093554" y="1902202"/>
        <a:ext cx="203385" cy="221771"/>
      </dsp:txXfrm>
    </dsp:sp>
    <dsp:sp modelId="{8156A34F-F390-45DE-8E63-EE2E7B228570}">
      <dsp:nvSpPr>
        <dsp:cNvPr id="0" name=""/>
        <dsp:cNvSpPr/>
      </dsp:nvSpPr>
      <dsp:spPr>
        <a:xfrm>
          <a:off x="4842033" y="2317097"/>
          <a:ext cx="1095170" cy="1095170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Adapt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thích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nghi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5002417" y="2477481"/>
        <a:ext cx="774402" cy="774402"/>
      </dsp:txXfrm>
    </dsp:sp>
    <dsp:sp modelId="{DCB2BBD8-113D-4E5B-834A-F6B6EB997D15}">
      <dsp:nvSpPr>
        <dsp:cNvPr id="0" name=""/>
        <dsp:cNvSpPr/>
      </dsp:nvSpPr>
      <dsp:spPr>
        <a:xfrm rot="7714286">
          <a:off x="4737155" y="3315866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4807911" y="3355716"/>
        <a:ext cx="203385" cy="221771"/>
      </dsp:txXfrm>
    </dsp:sp>
    <dsp:sp modelId="{6CB20521-0C78-46E1-A7BA-3DE7864E3B1A}">
      <dsp:nvSpPr>
        <dsp:cNvPr id="0" name=""/>
        <dsp:cNvSpPr/>
      </dsp:nvSpPr>
      <dsp:spPr>
        <a:xfrm>
          <a:off x="3817404" y="3601942"/>
          <a:ext cx="1095170" cy="1095170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Modlity</a:t>
          </a:r>
          <a:endParaRPr lang="en-US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Hiệu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chỉnh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3977788" y="3762326"/>
        <a:ext cx="774402" cy="774402"/>
      </dsp:txXfrm>
    </dsp:sp>
    <dsp:sp modelId="{25119B41-5736-4F42-AFB4-99C967A8BD9F}">
      <dsp:nvSpPr>
        <dsp:cNvPr id="0" name=""/>
        <dsp:cNvSpPr/>
      </dsp:nvSpPr>
      <dsp:spPr>
        <a:xfrm rot="10800000">
          <a:off x="3406247" y="3964717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3493412" y="4038641"/>
        <a:ext cx="203385" cy="221771"/>
      </dsp:txXfrm>
    </dsp:sp>
    <dsp:sp modelId="{139B4441-F7FA-41E6-A147-7896E33326CD}">
      <dsp:nvSpPr>
        <dsp:cNvPr id="0" name=""/>
        <dsp:cNvSpPr/>
      </dsp:nvSpPr>
      <dsp:spPr>
        <a:xfrm>
          <a:off x="2174025" y="3601942"/>
          <a:ext cx="1095170" cy="1095170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Put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thêm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vào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2334409" y="3762326"/>
        <a:ext cx="774402" cy="774402"/>
      </dsp:txXfrm>
    </dsp:sp>
    <dsp:sp modelId="{026BB9AB-F64B-47C5-9F80-8D05B1CA6AAA}">
      <dsp:nvSpPr>
        <dsp:cNvPr id="0" name=""/>
        <dsp:cNvSpPr/>
      </dsp:nvSpPr>
      <dsp:spPr>
        <a:xfrm rot="13885714">
          <a:off x="2069147" y="3328724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2139903" y="3436722"/>
        <a:ext cx="203385" cy="221771"/>
      </dsp:txXfrm>
    </dsp:sp>
    <dsp:sp modelId="{9BB3B279-5ABF-4CA4-8C7B-72DAEFFD0D4D}">
      <dsp:nvSpPr>
        <dsp:cNvPr id="0" name=""/>
        <dsp:cNvSpPr/>
      </dsp:nvSpPr>
      <dsp:spPr>
        <a:xfrm>
          <a:off x="1149395" y="2317097"/>
          <a:ext cx="1095170" cy="1095170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Eliminate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Loại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bỏ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1309779" y="2477481"/>
        <a:ext cx="774402" cy="774402"/>
      </dsp:txXfrm>
    </dsp:sp>
    <dsp:sp modelId="{CB6E59E1-6D01-4927-B4AD-845EF9731247}">
      <dsp:nvSpPr>
        <dsp:cNvPr id="0" name=""/>
        <dsp:cNvSpPr/>
      </dsp:nvSpPr>
      <dsp:spPr>
        <a:xfrm rot="16971429">
          <a:off x="1732719" y="1886802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1766603" y="2003216"/>
        <a:ext cx="203385" cy="221771"/>
      </dsp:txXfrm>
    </dsp:sp>
    <dsp:sp modelId="{CF8433E7-5C80-4F5E-BFC8-3F21664C31FC}">
      <dsp:nvSpPr>
        <dsp:cNvPr id="0" name=""/>
        <dsp:cNvSpPr/>
      </dsp:nvSpPr>
      <dsp:spPr>
        <a:xfrm>
          <a:off x="1515082" y="714922"/>
          <a:ext cx="1095170" cy="1095170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Reverse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(</a:t>
          </a:r>
          <a:r>
            <a:rPr lang="en-US" sz="1300" kern="1200" dirty="0" err="1" smtClean="0"/>
            <a:t>đảo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ngược</a:t>
          </a:r>
          <a:r>
            <a:rPr lang="en-US" sz="1300" kern="1200" dirty="0" smtClean="0"/>
            <a:t>)</a:t>
          </a:r>
          <a:endParaRPr lang="en-US" sz="1300" kern="1200" dirty="0"/>
        </a:p>
      </dsp:txBody>
      <dsp:txXfrm>
        <a:off x="1675466" y="875306"/>
        <a:ext cx="774402" cy="774402"/>
      </dsp:txXfrm>
    </dsp:sp>
    <dsp:sp modelId="{7C888E00-BA8D-4CFB-9DA7-09B22283EB04}">
      <dsp:nvSpPr>
        <dsp:cNvPr id="0" name=""/>
        <dsp:cNvSpPr/>
      </dsp:nvSpPr>
      <dsp:spPr>
        <a:xfrm rot="20057143">
          <a:off x="2650299" y="724747"/>
          <a:ext cx="290550" cy="369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654615" y="817581"/>
        <a:ext cx="203385" cy="221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04256-C394-45A5-BEBE-9F79BF6E7B50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4FC2D-0DCF-4F9C-B7A1-618012E1E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3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43D3E-7B7E-4099-8D0E-2620F63C5FD8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84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0FE17-4665-40E2-9124-FD402087552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35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8D812-B560-4CAB-BCD3-FE8E0722A7C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2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8414-7823-40E9-A4ED-711E933930D5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95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221C9-C8BD-4AA1-B5C3-147DE9242583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7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1F21-91CE-4690-AA2A-765C3B90F6D7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09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7AC7A-1F44-4885-9504-FD5153BEF64E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0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FDEB-977B-4F25-B2DC-46200E15F6AB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88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02C3-A6C0-4457-A45A-97B0617B710D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39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BFEB7-B79A-4A0A-B604-922E5D6E08BC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7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8AB3-AFB2-422E-AA92-2CE9FDDAA451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0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25DC9-60BD-46DD-97AD-05A70A1E2820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137CE-68DF-4934-8F37-8D109D7DA58F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205582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42999" cy="104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17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 PHÁP SÁNG TẠO SCAMPER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87EA1-24B0-46A6-9A3C-A98A7294FD8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1</a:t>
            </a:fld>
            <a:endParaRPr lang="en-US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54445544"/>
              </p:ext>
            </p:extLst>
          </p:nvPr>
        </p:nvGraphicFramePr>
        <p:xfrm>
          <a:off x="990600" y="1295400"/>
          <a:ext cx="7086600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52800" y="3264932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SCAMPER</a:t>
            </a:r>
          </a:p>
          <a:p>
            <a:pPr algn="ctr"/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add subtitle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818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9" grpId="0">
        <p:bldAsOne/>
      </p:bldGraphic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Phép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thay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thế</a:t>
            </a:r>
            <a:r>
              <a:rPr lang="en-US" dirty="0" smtClean="0">
                <a:solidFill>
                  <a:srgbClr val="FF0000"/>
                </a:solidFill>
              </a:rPr>
              <a:t> - </a:t>
            </a:r>
            <a:r>
              <a:rPr lang="en-US" dirty="0" err="1" smtClean="0">
                <a:solidFill>
                  <a:srgbClr val="FF0000"/>
                </a:solidFill>
              </a:rPr>
              <a:t>Subtitute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>
                <a:solidFill>
                  <a:srgbClr val="0070C0"/>
                </a:solidFill>
              </a:rPr>
              <a:t>Là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suy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nghĩ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về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sự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thay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thế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thay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những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thứ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cũ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thành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những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thứ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mới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thay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thế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một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bộ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phận</a:t>
            </a:r>
            <a:r>
              <a:rPr lang="en-US" sz="2000" dirty="0" smtClean="0">
                <a:solidFill>
                  <a:srgbClr val="0070C0"/>
                </a:solidFill>
              </a:rPr>
              <a:t> hay </a:t>
            </a:r>
            <a:r>
              <a:rPr lang="en-US" sz="2000" dirty="0" err="1" smtClean="0">
                <a:solidFill>
                  <a:srgbClr val="0070C0"/>
                </a:solidFill>
              </a:rPr>
              <a:t>toàn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bộ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sản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phẩm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cũ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thành</a:t>
            </a:r>
            <a:r>
              <a:rPr lang="en-US" sz="2000" dirty="0" smtClean="0">
                <a:solidFill>
                  <a:srgbClr val="0070C0"/>
                </a:solidFill>
              </a:rPr>
              <a:t> ý </a:t>
            </a:r>
            <a:r>
              <a:rPr lang="en-US" sz="2000" dirty="0" err="1" smtClean="0">
                <a:solidFill>
                  <a:srgbClr val="0070C0"/>
                </a:solidFill>
              </a:rPr>
              <a:t>tưởng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mới</a:t>
            </a:r>
            <a:r>
              <a:rPr lang="en-US" sz="2000" dirty="0" smtClean="0">
                <a:solidFill>
                  <a:srgbClr val="0070C0"/>
                </a:solidFill>
              </a:rPr>
              <a:t> hay </a:t>
            </a:r>
            <a:r>
              <a:rPr lang="en-US" sz="2000" dirty="0" err="1" smtClean="0">
                <a:solidFill>
                  <a:srgbClr val="0070C0"/>
                </a:solidFill>
              </a:rPr>
              <a:t>hơn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phù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hợp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hơn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tốt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hơn</a:t>
            </a:r>
            <a:r>
              <a:rPr lang="en-US" sz="2000" dirty="0" smtClean="0">
                <a:solidFill>
                  <a:srgbClr val="0070C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rgbClr val="0070C0"/>
                </a:solidFill>
              </a:rPr>
              <a:t>Một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vài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câu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hỏi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gợi</a:t>
            </a:r>
            <a:r>
              <a:rPr lang="en-US" sz="2000" dirty="0" smtClean="0">
                <a:solidFill>
                  <a:srgbClr val="0070C0"/>
                </a:solidFill>
              </a:rPr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>
                <a:solidFill>
                  <a:srgbClr val="0070C0"/>
                </a:solidFill>
              </a:rPr>
              <a:t>Có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thể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tha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thế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thành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phần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nào</a:t>
            </a:r>
            <a:r>
              <a:rPr lang="en-US" sz="20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>
                <a:solidFill>
                  <a:srgbClr val="0070C0"/>
                </a:solidFill>
              </a:rPr>
              <a:t>Có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thể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thay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thế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ai</a:t>
            </a:r>
            <a:r>
              <a:rPr lang="en-US" sz="20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>
                <a:solidFill>
                  <a:srgbClr val="0070C0"/>
                </a:solidFill>
              </a:rPr>
              <a:t>Có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thể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thay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thế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vị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trí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thời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gian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kế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hoạch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quy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trình</a:t>
            </a:r>
            <a:r>
              <a:rPr lang="en-US" sz="2000" dirty="0" smtClean="0">
                <a:solidFill>
                  <a:srgbClr val="0070C0"/>
                </a:solidFill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hệ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thống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nào</a:t>
            </a:r>
            <a:r>
              <a:rPr lang="en-US" sz="20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>
                <a:solidFill>
                  <a:srgbClr val="0070C0"/>
                </a:solidFill>
              </a:rPr>
              <a:t>Có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thể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sử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dụng</a:t>
            </a:r>
            <a:r>
              <a:rPr lang="en-US" sz="2000" dirty="0" smtClean="0">
                <a:solidFill>
                  <a:srgbClr val="0070C0"/>
                </a:solidFill>
              </a:rPr>
              <a:t> ý </a:t>
            </a:r>
            <a:r>
              <a:rPr lang="en-US" sz="2000" dirty="0" err="1" smtClean="0">
                <a:solidFill>
                  <a:srgbClr val="0070C0"/>
                </a:solidFill>
              </a:rPr>
              <a:t>tưởng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này</a:t>
            </a:r>
            <a:r>
              <a:rPr lang="en-US" sz="2000" dirty="0" smtClean="0">
                <a:solidFill>
                  <a:srgbClr val="0070C0"/>
                </a:solidFill>
              </a:rPr>
              <a:t> ở </a:t>
            </a:r>
            <a:r>
              <a:rPr lang="en-US" sz="2000" dirty="0" err="1" smtClean="0">
                <a:solidFill>
                  <a:srgbClr val="0070C0"/>
                </a:solidFill>
              </a:rPr>
              <a:t>vị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trí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khác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</a:rPr>
              <a:t>không</a:t>
            </a:r>
            <a:r>
              <a:rPr lang="en-US" sz="2000" dirty="0" smtClean="0">
                <a:solidFill>
                  <a:srgbClr val="0070C0"/>
                </a:solidFill>
              </a:rPr>
              <a:t>?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FDEB-977B-4F25-B2DC-46200E15F6AB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2</a:t>
            </a:fld>
            <a:endParaRPr lang="en-US"/>
          </a:p>
        </p:txBody>
      </p:sp>
      <p:pic>
        <p:nvPicPr>
          <p:cNvPr id="2051" name="Picture 3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24000"/>
            <a:ext cx="32766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ction Button: Home 9">
            <a:hlinkClick r:id="" action="ppaction://hlinkshowjump?jump=firstslide" highlightClick="1"/>
          </p:cNvPr>
          <p:cNvSpPr/>
          <p:nvPr/>
        </p:nvSpPr>
        <p:spPr>
          <a:xfrm>
            <a:off x="4374397" y="5943600"/>
            <a:ext cx="5334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24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Combine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>
                <a:solidFill>
                  <a:srgbClr val="00B050"/>
                </a:solidFill>
              </a:rPr>
              <a:t>Là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kết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hợp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vật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chất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vật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chất</a:t>
            </a:r>
            <a:r>
              <a:rPr lang="en-US" sz="2000" dirty="0" smtClean="0">
                <a:solidFill>
                  <a:srgbClr val="00B050"/>
                </a:solidFill>
              </a:rPr>
              <a:t>, </a:t>
            </a:r>
            <a:r>
              <a:rPr lang="en-US" sz="2000" dirty="0" err="1" smtClean="0">
                <a:solidFill>
                  <a:srgbClr val="00B050"/>
                </a:solidFill>
              </a:rPr>
              <a:t>thông</a:t>
            </a:r>
            <a:r>
              <a:rPr lang="en-US" sz="2000" dirty="0" smtClean="0">
                <a:solidFill>
                  <a:srgbClr val="00B050"/>
                </a:solidFill>
              </a:rPr>
              <a:t> tin </a:t>
            </a:r>
            <a:r>
              <a:rPr lang="en-US" sz="2000" dirty="0" err="1" smtClean="0">
                <a:solidFill>
                  <a:srgbClr val="00B050"/>
                </a:solidFill>
              </a:rPr>
              <a:t>dịch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vụ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thông</a:t>
            </a:r>
            <a:r>
              <a:rPr lang="en-US" sz="2000" dirty="0" smtClean="0">
                <a:solidFill>
                  <a:srgbClr val="00B050"/>
                </a:solidFill>
              </a:rPr>
              <a:t> tin </a:t>
            </a:r>
            <a:r>
              <a:rPr lang="en-US" sz="2000" dirty="0" err="1" smtClean="0">
                <a:solidFill>
                  <a:srgbClr val="00B050"/>
                </a:solidFill>
              </a:rPr>
              <a:t>dịch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cụ,hay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vật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chất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thông</a:t>
            </a:r>
            <a:r>
              <a:rPr lang="en-US" sz="2000" dirty="0" smtClean="0">
                <a:solidFill>
                  <a:srgbClr val="00B050"/>
                </a:solidFill>
              </a:rPr>
              <a:t> tin </a:t>
            </a:r>
            <a:r>
              <a:rPr lang="en-US" sz="2000" dirty="0" err="1" smtClean="0">
                <a:solidFill>
                  <a:srgbClr val="00B050"/>
                </a:solidFill>
              </a:rPr>
              <a:t>dịch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vụ</a:t>
            </a:r>
            <a:r>
              <a:rPr lang="en-US" sz="2000" dirty="0" smtClean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rgbClr val="00B050"/>
                </a:solidFill>
              </a:rPr>
              <a:t>Một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vài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câu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hỏi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gợi</a:t>
            </a:r>
            <a:r>
              <a:rPr lang="en-US" sz="2000" dirty="0" smtClean="0">
                <a:solidFill>
                  <a:srgbClr val="00B050"/>
                </a:solidFill>
              </a:rPr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00B050"/>
                </a:solidFill>
              </a:rPr>
              <a:t>Có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thể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kết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hợp</a:t>
            </a:r>
            <a:r>
              <a:rPr lang="en-US" sz="2000" dirty="0" smtClean="0">
                <a:solidFill>
                  <a:srgbClr val="00B050"/>
                </a:solidFill>
              </a:rPr>
              <a:t> ý </a:t>
            </a:r>
            <a:r>
              <a:rPr lang="en-US" sz="2000" dirty="0" err="1" smtClean="0">
                <a:solidFill>
                  <a:srgbClr val="00B050"/>
                </a:solidFill>
              </a:rPr>
              <a:t>tưởng</a:t>
            </a:r>
            <a:r>
              <a:rPr lang="en-US" sz="2000" dirty="0" smtClean="0">
                <a:solidFill>
                  <a:srgbClr val="00B050"/>
                </a:solidFill>
              </a:rPr>
              <a:t> hay </a:t>
            </a:r>
            <a:r>
              <a:rPr lang="en-US" sz="2000" dirty="0" err="1" smtClean="0">
                <a:solidFill>
                  <a:srgbClr val="00B050"/>
                </a:solidFill>
              </a:rPr>
              <a:t>thành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phần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nào</a:t>
            </a:r>
            <a:r>
              <a:rPr lang="en-US" sz="2000" dirty="0" smtClean="0">
                <a:solidFill>
                  <a:srgbClr val="00B050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00B050"/>
                </a:solidFill>
              </a:rPr>
              <a:t>Những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nục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tiêu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nào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có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thể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kết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hợp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lại</a:t>
            </a:r>
            <a:r>
              <a:rPr lang="en-US" sz="2000" dirty="0" smtClean="0">
                <a:solidFill>
                  <a:srgbClr val="00B050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00B050"/>
                </a:solidFill>
              </a:rPr>
              <a:t>Có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thể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kết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hợp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vật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liệu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nào</a:t>
            </a:r>
            <a:r>
              <a:rPr lang="en-US" sz="2000" dirty="0" smtClean="0">
                <a:solidFill>
                  <a:srgbClr val="00B050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00B050"/>
                </a:solidFill>
              </a:rPr>
              <a:t>Những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thứ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nào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có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thể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trộn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lẫn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với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nhau</a:t>
            </a:r>
            <a:r>
              <a:rPr lang="en-US" sz="2000" dirty="0" smtClean="0">
                <a:solidFill>
                  <a:srgbClr val="00B050"/>
                </a:solidFill>
              </a:rPr>
              <a:t>?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1F21-91CE-4690-AA2A-765C3B90F6D7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3</a:t>
            </a:fld>
            <a:endParaRPr lang="en-US"/>
          </a:p>
        </p:txBody>
      </p:sp>
      <p:pic>
        <p:nvPicPr>
          <p:cNvPr id="3074" name="Picture 2" descr="C:\Program Files (x86)\Microsoft Office\MEDIA\CAGCAT10\j0234131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596" y="2667001"/>
            <a:ext cx="1719817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3426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1"/>
            <a:ext cx="2057400" cy="200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4343400" y="5867400"/>
            <a:ext cx="533400" cy="533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55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Adapt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Chuyển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đối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tượng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cũ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sang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đối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tượng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mới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tạo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hình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ảnh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mới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thân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thiện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gần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gũi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đẹp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hơn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Một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vài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câu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hỏi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gợi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Làm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thế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nào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để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thích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nghi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tốt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hơn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Làm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thế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nào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để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có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thể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tương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thích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tốt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hơn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Làm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thế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nào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để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thích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hợp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hơn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Có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cái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gì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khác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mà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tương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tự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cái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chúng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ta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đang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xét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không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nhưng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trong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mọi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tinh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huống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khác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1F21-91CE-4690-AA2A-765C3B90F6D7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TruongThanhKhoa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137CE-68DF-4934-8F37-8D109D7DA58F}" type="slidenum">
              <a:rPr lang="en-US" smtClean="0"/>
              <a:t>4</a:t>
            </a:fld>
            <a:endParaRPr lang="en-US"/>
          </a:p>
        </p:txBody>
      </p:sp>
      <p:pic>
        <p:nvPicPr>
          <p:cNvPr id="4098" name="Picture 2" descr="C:\Program Files (x86)\Microsoft Office\MEDIA\CAGCAT10\j0292152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292" y="1828800"/>
            <a:ext cx="3146711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4343400" y="5867400"/>
            <a:ext cx="609600" cy="533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5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315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Subtitute</vt:lpstr>
      <vt:lpstr>Phép kết hợp - Combine</vt:lpstr>
      <vt:lpstr>Phép thích ứng –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6</cp:revision>
  <dcterms:created xsi:type="dcterms:W3CDTF">2016-06-28T00:42:31Z</dcterms:created>
  <dcterms:modified xsi:type="dcterms:W3CDTF">2016-06-28T01:33:39Z</dcterms:modified>
</cp:coreProperties>
</file>